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616" r:id="rId5"/>
    <p:sldId id="606" r:id="rId6"/>
    <p:sldId id="607" r:id="rId7"/>
    <p:sldId id="608" r:id="rId8"/>
    <p:sldId id="609" r:id="rId9"/>
    <p:sldId id="610" r:id="rId10"/>
    <p:sldId id="611" r:id="rId11"/>
    <p:sldId id="613" r:id="rId12"/>
    <p:sldId id="612" r:id="rId13"/>
    <p:sldId id="618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2F876B-7FAB-4F2B-82B9-8FB4D3248414}" v="1" dt="2026-07-03T14:13:06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3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d Kuropka - HV Westfalen e.V." userId="dd53782a-5c2e-485e-8eaa-b8b82f123f76" providerId="ADAL" clId="{E7310126-0B56-499A-BF48-52A5116C819E}"/>
    <pc:docChg chg="undo custSel modSld">
      <pc:chgData name="Bernd Kuropka - HV Westfalen e.V." userId="dd53782a-5c2e-485e-8eaa-b8b82f123f76" providerId="ADAL" clId="{E7310126-0B56-499A-BF48-52A5116C819E}" dt="2026-07-03T14:13:06.319" v="4"/>
      <pc:docMkLst>
        <pc:docMk/>
      </pc:docMkLst>
      <pc:sldChg chg="addSp delSp modSp mod">
        <pc:chgData name="Bernd Kuropka - HV Westfalen e.V." userId="dd53782a-5c2e-485e-8eaa-b8b82f123f76" providerId="ADAL" clId="{E7310126-0B56-499A-BF48-52A5116C819E}" dt="2026-07-03T14:13:06.319" v="4"/>
        <pc:sldMkLst>
          <pc:docMk/>
          <pc:sldMk cId="3704777981" sldId="607"/>
        </pc:sldMkLst>
        <pc:spChg chg="mod">
          <ac:chgData name="Bernd Kuropka - HV Westfalen e.V." userId="dd53782a-5c2e-485e-8eaa-b8b82f123f76" providerId="ADAL" clId="{E7310126-0B56-499A-BF48-52A5116C819E}" dt="2026-07-03T14:13:06.319" v="4"/>
          <ac:spMkLst>
            <pc:docMk/>
            <pc:sldMk cId="3704777981" sldId="607"/>
            <ac:spMk id="2" creationId="{FA7121A1-22CA-52B1-6CA8-472EA9BF42B7}"/>
          </ac:spMkLst>
        </pc:spChg>
        <pc:spChg chg="add del mod">
          <ac:chgData name="Bernd Kuropka - HV Westfalen e.V." userId="dd53782a-5c2e-485e-8eaa-b8b82f123f76" providerId="ADAL" clId="{E7310126-0B56-499A-BF48-52A5116C819E}" dt="2026-07-03T07:03:40.743" v="2" actId="478"/>
          <ac:spMkLst>
            <pc:docMk/>
            <pc:sldMk cId="3704777981" sldId="607"/>
            <ac:spMk id="7" creationId="{DBF1FF08-2D9E-2472-3E98-FDE2A63CA24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901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10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10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28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987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429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638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9355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365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26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768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10A6B-67C2-429E-91BB-A00D3BAB998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5F66A-CC7B-4BA5-8A75-D4EA70998D7B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Bild 1" descr="Logo Handballverband Westfalen e.V."/>
          <p:cNvPicPr/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558958" y="365125"/>
            <a:ext cx="2152650" cy="189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374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4B0A6A-B559-04BD-72AF-23946478A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DD8AA8-480B-5EE5-61C2-5D5911B781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CC869C1-F1D7-DC88-4F75-8E9DB90F7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1EB4D62-AB8F-7C41-B67B-E43210325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005A18C-D6A5-1197-3820-B34F7D2CB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BD58AF7-C0BD-F29E-E9AE-06283A5CD7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CEB787-D2F3-F862-0401-3D7221FB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314" y="1920240"/>
            <a:ext cx="4086442" cy="414777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322CD6E-93DE-EA91-E9A7-9F7469B781C9}"/>
              </a:ext>
            </a:extLst>
          </p:cNvPr>
          <p:cNvSpPr txBox="1"/>
          <p:nvPr/>
        </p:nvSpPr>
        <p:spPr>
          <a:xfrm>
            <a:off x="6182315" y="2662280"/>
            <a:ext cx="3738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Anmeldung über </a:t>
            </a:r>
          </a:p>
          <a:p>
            <a:endParaRPr lang="de-DE" dirty="0"/>
          </a:p>
          <a:p>
            <a:r>
              <a:rPr lang="de-DE" dirty="0"/>
              <a:t>Handball360.net</a:t>
            </a:r>
          </a:p>
          <a:p>
            <a:endParaRPr lang="de-DE" dirty="0"/>
          </a:p>
          <a:p>
            <a:r>
              <a:rPr lang="de-DE" dirty="0"/>
              <a:t>und dann die rote Kachel, oder </a:t>
            </a:r>
          </a:p>
        </p:txBody>
      </p:sp>
    </p:spTree>
    <p:extLst>
      <p:ext uri="{BB962C8B-B14F-4D97-AF65-F5344CB8AC3E}">
        <p14:creationId xmlns:p14="http://schemas.microsoft.com/office/powerpoint/2010/main" val="1495721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66273B-CAA4-CDB7-833B-AC1E4E77B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53B4F-F920-BFC1-F3DB-7B3CA23D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359E3E5-BACA-B0D3-79DE-4DEB008A3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EF6C1D2-4D7B-9E7D-B055-770B1AEEE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EAFE0A3-2B00-9EA3-1981-99F57F654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FD9ACDE-2610-4C38-FE62-983B1ECC0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7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CA3B4-0F8E-9F0F-ECF3-FC587DA16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0D5D5C-B459-B98F-F111-14E7FBE14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3B8891-7062-055E-115D-F6F673E6D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F404F61-D9D6-3B2C-DC28-2760620F1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4EDB7CC-E8B3-75D6-923C-92DD39CA9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490CD9-1577-20E6-7CAE-13654828E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90DF8BC-25A4-DADA-D5EF-7E25C54FD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418" y="2852657"/>
            <a:ext cx="3677163" cy="115268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6D266C0-18FA-7400-437A-0FE104E199F7}"/>
              </a:ext>
            </a:extLst>
          </p:cNvPr>
          <p:cNvSpPr txBox="1"/>
          <p:nvPr/>
        </p:nvSpPr>
        <p:spPr>
          <a:xfrm>
            <a:off x="4705126" y="2205844"/>
            <a:ext cx="5292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…. direkt über: </a:t>
            </a:r>
          </a:p>
        </p:txBody>
      </p:sp>
    </p:spTree>
    <p:extLst>
      <p:ext uri="{BB962C8B-B14F-4D97-AF65-F5344CB8AC3E}">
        <p14:creationId xmlns:p14="http://schemas.microsoft.com/office/powerpoint/2010/main" val="3741617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4A008D-5422-6F2B-46D5-C6B123BEF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7121A1-22CA-52B1-6CA8-472EA9BF4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3859" y="369492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6079CEF-6C5E-B8B9-D7D2-BCDAA623B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ADEB4C3-66DB-FA4B-B66A-3DDAB168A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7B7D660-57E5-ABE6-2E4D-F20EB9CF3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79AE739-ABA1-52E0-F97E-6ACC112CAD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916DF01-0BBB-4B38-E78D-D42EB0452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001" y="2262448"/>
            <a:ext cx="2503764" cy="4024743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2F73A874-FD88-4850-2935-F7014D3FEFFE}"/>
              </a:ext>
            </a:extLst>
          </p:cNvPr>
          <p:cNvSpPr/>
          <p:nvPr/>
        </p:nvSpPr>
        <p:spPr>
          <a:xfrm>
            <a:off x="4857919" y="3553951"/>
            <a:ext cx="1238081" cy="2346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BF1FF08-2D9E-2472-3E98-FDE2A63CA24D}"/>
              </a:ext>
            </a:extLst>
          </p:cNvPr>
          <p:cNvSpPr txBox="1"/>
          <p:nvPr/>
        </p:nvSpPr>
        <p:spPr>
          <a:xfrm>
            <a:off x="7932500" y="2994054"/>
            <a:ext cx="3673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Anmeldung mit der Vereins-E-Mail.</a:t>
            </a:r>
          </a:p>
        </p:txBody>
      </p:sp>
    </p:spTree>
    <p:extLst>
      <p:ext uri="{BB962C8B-B14F-4D97-AF65-F5344CB8AC3E}">
        <p14:creationId xmlns:p14="http://schemas.microsoft.com/office/powerpoint/2010/main" val="3704777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8B476F-6470-2607-8DF9-0D9190E8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2ED7A8-4808-43B7-F681-46AC7FDDD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90BE809-ED42-381D-8407-146209EBD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760CE77-165E-7E08-6531-2BF569233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DCB2DF-D9C8-6261-2AF7-021CDFF37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B4856E-1D7F-AFA0-8B76-6A47AAA6FD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5C415D0-A94C-A128-1AE0-B420F826D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952" y="2176271"/>
            <a:ext cx="1911915" cy="4024743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0E35DB23-BCBE-201C-728A-4F726A3A94AB}"/>
              </a:ext>
            </a:extLst>
          </p:cNvPr>
          <p:cNvSpPr/>
          <p:nvPr/>
        </p:nvSpPr>
        <p:spPr>
          <a:xfrm>
            <a:off x="4404446" y="3495669"/>
            <a:ext cx="1254266" cy="3641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5566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746950-22F1-ED1B-4A3D-B6F21959B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981F9D-D31E-C289-6A7E-DB0CDD603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31E00E-AE3D-0EE4-3BBC-9969BFA2F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C7F7BEE-6809-B633-AB56-41B5ED656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CF1415C-98FE-5665-E32E-9BD3E9D2F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C8A86CE-B885-AA67-1E68-F384D154B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B827F68-E259-1D62-FDDC-2ADF90E4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946" y="2938301"/>
            <a:ext cx="9280608" cy="2175143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3D55D0F-075A-49AF-F313-6188F07EC667}"/>
              </a:ext>
            </a:extLst>
          </p:cNvPr>
          <p:cNvSpPr/>
          <p:nvPr/>
        </p:nvSpPr>
        <p:spPr>
          <a:xfrm>
            <a:off x="10018527" y="3834616"/>
            <a:ext cx="1040219" cy="3641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333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CDD4B6-7728-DD2C-E0AD-5F6AEF09B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6E0AD6-F0DB-218F-81FC-B8107051D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DBA8E15-B01D-A965-2F8B-EFA4068A3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AF61B5-8782-678E-16F7-F692A9B30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287CDB3-8F64-ED81-3D4D-04495B4B2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8D47E21-E3E2-76C5-129A-285F1A0E2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D8BB025-E58D-D9FC-82B8-7D92A8A7B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699" y="2431475"/>
            <a:ext cx="10659963" cy="368668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74E9B0CA-7128-E422-6F95-7BA81566026F}"/>
              </a:ext>
            </a:extLst>
          </p:cNvPr>
          <p:cNvSpPr/>
          <p:nvPr/>
        </p:nvSpPr>
        <p:spPr>
          <a:xfrm>
            <a:off x="1653363" y="3824501"/>
            <a:ext cx="1413518" cy="3641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3F9AC2B-5943-E25E-371A-6F66F55C8385}"/>
              </a:ext>
            </a:extLst>
          </p:cNvPr>
          <p:cNvSpPr txBox="1"/>
          <p:nvPr/>
        </p:nvSpPr>
        <p:spPr>
          <a:xfrm>
            <a:off x="1149069" y="6400800"/>
            <a:ext cx="10365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ID oder E-Mail eintragen….</a:t>
            </a:r>
          </a:p>
        </p:txBody>
      </p:sp>
    </p:spTree>
    <p:extLst>
      <p:ext uri="{BB962C8B-B14F-4D97-AF65-F5344CB8AC3E}">
        <p14:creationId xmlns:p14="http://schemas.microsoft.com/office/powerpoint/2010/main" val="4131472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038BB-3861-9B8D-C422-459323928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1AB6DF-24E7-F222-63E8-19459E1C5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F8668D4-AB6B-09F3-E00B-930AC4209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2A3A83E-E0EE-D6DD-0437-6B9E0843E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D454041-4F44-46EF-3E6D-E50576DD3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F9952C9-D7C9-AA3C-E15A-D62A12ECB7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484471-A2A9-4705-7486-DF7CC0C73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122" y="2112021"/>
            <a:ext cx="9171426" cy="354660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0510460-FC44-4626-1837-D259F61D3406}"/>
              </a:ext>
            </a:extLst>
          </p:cNvPr>
          <p:cNvSpPr txBox="1"/>
          <p:nvPr/>
        </p:nvSpPr>
        <p:spPr>
          <a:xfrm>
            <a:off x="1572122" y="5923370"/>
            <a:ext cx="9448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… es erscheint im unteren Bereich der Name, den anklicken und speichern wenn es die richtige Rolle ist. Wenn nicht….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34F2843-1DE2-1574-074C-AD0B78D24A63}"/>
              </a:ext>
            </a:extLst>
          </p:cNvPr>
          <p:cNvSpPr/>
          <p:nvPr/>
        </p:nvSpPr>
        <p:spPr>
          <a:xfrm>
            <a:off x="2516623" y="3429000"/>
            <a:ext cx="1140977" cy="12401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75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F4F9E1-18B5-AD53-C739-289DF8D3A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3AF60-16BD-B122-7B02-E395E6B99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/>
              <a:t>Rollenvergabe</a:t>
            </a:r>
            <a:r>
              <a:rPr lang="en-US" sz="4400" dirty="0"/>
              <a:t> Verein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D2A55F9-8049-943D-D497-62F71837B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22EC854-E2C9-9B39-049E-A65F67B71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22BE2D1-C528-AF11-CF23-99A409B5D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8020E54-08C2-C66C-1D0B-155D6D2C18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42ACC-1E24-8A2C-DB71-4E89605BE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48" y="2363970"/>
            <a:ext cx="7617501" cy="3649346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48E7AFA1-D9B9-BB92-2F42-1DBF6CF9C845}"/>
              </a:ext>
            </a:extLst>
          </p:cNvPr>
          <p:cNvSpPr/>
          <p:nvPr/>
        </p:nvSpPr>
        <p:spPr>
          <a:xfrm>
            <a:off x="7800722" y="4092749"/>
            <a:ext cx="436970" cy="3641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C514A1D-3304-A612-30CC-E650926CB2FF}"/>
              </a:ext>
            </a:extLst>
          </p:cNvPr>
          <p:cNvSpPr/>
          <p:nvPr/>
        </p:nvSpPr>
        <p:spPr>
          <a:xfrm>
            <a:off x="1456566" y="3568588"/>
            <a:ext cx="1076241" cy="32368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42EA9AF-5DAA-8374-38F3-A2A75F03D0CC}"/>
              </a:ext>
            </a:extLst>
          </p:cNvPr>
          <p:cNvSpPr txBox="1"/>
          <p:nvPr/>
        </p:nvSpPr>
        <p:spPr>
          <a:xfrm>
            <a:off x="8942200" y="3326955"/>
            <a:ext cx="2664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Pfeil anklicken und entsprechende Rolle auswählen und dann speichern.</a:t>
            </a:r>
          </a:p>
        </p:txBody>
      </p:sp>
    </p:spTree>
    <p:extLst>
      <p:ext uri="{BB962C8B-B14F-4D97-AF65-F5344CB8AC3E}">
        <p14:creationId xmlns:p14="http://schemas.microsoft.com/office/powerpoint/2010/main" val="2114246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4A80E9-ED9D-099B-3BF3-F56E243E9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BFF42-54FB-C1C4-6530-C740B2B5D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63" y="365760"/>
            <a:ext cx="9367203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Rollenvergabe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Verein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FD748AC-25C6-AEF7-B301-53DE36F9C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B71840-6396-C467-6B4D-3423D387B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F44ED82-1DC5-CEF5-1BAD-D80FC4F3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419E3B2-A3F3-0B90-EC66-9BDEA5594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363" y="2176272"/>
            <a:ext cx="9367204" cy="4024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algn="l"/>
            <a:endParaRPr lang="en-U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8D5DA06-CD5A-DA03-AB05-1C0A53E4C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865" y="2476105"/>
            <a:ext cx="9680270" cy="248327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2C61FD1E-78B7-76DD-C3B1-AAED9CC3CEFE}"/>
              </a:ext>
            </a:extLst>
          </p:cNvPr>
          <p:cNvSpPr/>
          <p:nvPr/>
        </p:nvSpPr>
        <p:spPr>
          <a:xfrm>
            <a:off x="1255866" y="3788620"/>
            <a:ext cx="5937954" cy="3453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6075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B6EAFFD52B0D4BBBC9354E63127439" ma:contentTypeVersion="3" ma:contentTypeDescription="Ein neues Dokument erstellen." ma:contentTypeScope="" ma:versionID="f138523a015dfb0e5855d557953c6cba">
  <xsd:schema xmlns:xsd="http://www.w3.org/2001/XMLSchema" xmlns:xs="http://www.w3.org/2001/XMLSchema" xmlns:p="http://schemas.microsoft.com/office/2006/metadata/properties" xmlns:ns2="8f21ad5f-a54e-4784-b360-0c67aa1b0bb4" targetNamespace="http://schemas.microsoft.com/office/2006/metadata/properties" ma:root="true" ma:fieldsID="8e74b882254a8cdc506c256fa1d6e41e" ns2:_="">
    <xsd:import namespace="8f21ad5f-a54e-4784-b360-0c67aa1b0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21ad5f-a54e-4784-b360-0c67aa1b0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5DCA712-552F-427D-B8A6-5B793B320A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8B2E3A-5A35-4A6B-9DC8-9DAB4B1CA4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21ad5f-a54e-4784-b360-0c67aa1b0b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EABAA6-CFD9-4982-888A-4C435830EA4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Breitbild</PresentationFormat>
  <Paragraphs>20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Rollenvergabe Verein</vt:lpstr>
      <vt:lpstr>Rollenvergabe Verein</vt:lpstr>
      <vt:lpstr>Rollenvergabe Verein</vt:lpstr>
      <vt:lpstr>Rollenvergabe Verein</vt:lpstr>
      <vt:lpstr>Rollenvergabe Verein</vt:lpstr>
      <vt:lpstr>Rollenvergabe Verein</vt:lpstr>
      <vt:lpstr>Rollenvergabe Verein</vt:lpstr>
      <vt:lpstr>Rollenvergabe Verein</vt:lpstr>
      <vt:lpstr>Rollenvergabe Verein</vt:lpstr>
      <vt:lpstr>Rollenvergabe Verein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Bernd Kuropka - HV Westfalen e.V.</dc:creator>
  <cp:lastModifiedBy>Bernd Kuropka - HV Westfalen e.V.</cp:lastModifiedBy>
  <cp:revision>1</cp:revision>
  <dcterms:created xsi:type="dcterms:W3CDTF">2026-07-03T06:15:09Z</dcterms:created>
  <dcterms:modified xsi:type="dcterms:W3CDTF">2026-07-03T14:13:14Z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0x01010081B6EAFFD52B0D4BBBC9354E63127439</vt:lpwstr>
  </property>
</Properties>
</file>